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85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yfinanc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667" y="814626"/>
            <a:ext cx="7535466" cy="2027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kern="0" spc="-8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Stock Price Prediction Using Machine Learning and Real-Time Data Visualization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0667" y="3186708"/>
            <a:ext cx="7535466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 markets are complex systems characterized by volatile and dynamic behavior influenced by numerous factors. Predicting stock prices accurately, particularly short-term trends, remains a significant challenge. However, the advancement of machine learning (ML) algorithms combined with access to real-time financial data has enabled innovative approaches to forecasting stock trends.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290667" y="5283518"/>
            <a:ext cx="7535466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focuses on leveraging historical stock data through Linear Regression models to predict the next day’s closing price. Furthermore, a graphical user interface (GUI) is developed to visualize both historical data and predicted values seamlessly.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27589" y="7164943"/>
            <a:ext cx="9370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ss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73228" y="7012662"/>
            <a:ext cx="2016919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66EB4-A162-78F7-D0B0-0D02E248E7D8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428" y="743307"/>
            <a:ext cx="7941945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kern="0" spc="-6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Objectives and Operational Definitions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87428" y="2010966"/>
            <a:ext cx="7941945" cy="988933"/>
          </a:xfrm>
          <a:prstGeom prst="roundRect">
            <a:avLst>
              <a:gd name="adj" fmla="val 7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6736" y="2190274"/>
            <a:ext cx="202061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 1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66736" y="2545794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user-friendly GUI enabling input of stock ticker symbols and displaying predicted closing prices.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87428" y="3171587"/>
            <a:ext cx="7941945" cy="988933"/>
          </a:xfrm>
          <a:prstGeom prst="roundRect">
            <a:avLst>
              <a:gd name="adj" fmla="val 7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66736" y="3350895"/>
            <a:ext cx="202061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 2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66736" y="3706416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Linear Regression techniques on normalized historical stock data for predictive modeling of price trends.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87428" y="4332208"/>
            <a:ext cx="7941945" cy="988933"/>
          </a:xfrm>
          <a:prstGeom prst="roundRect">
            <a:avLst>
              <a:gd name="adj" fmla="val 7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66736" y="4511516"/>
            <a:ext cx="202061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 3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66736" y="4867037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historical and forecasted stock prices using embedded graphical plots within the application.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87428" y="5492829"/>
            <a:ext cx="7941945" cy="1993344"/>
          </a:xfrm>
          <a:prstGeom prst="roundRect">
            <a:avLst>
              <a:gd name="adj" fmla="val 36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66736" y="5672138"/>
            <a:ext cx="202061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Terms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66736" y="6027658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 Ticker: Unique symbol identifying publicly traded stock.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266736" y="6362462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Closing Price: Final price of a stock at market close each day.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66736" y="6697266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Prediction Accuracy: Proximity of predicted price to actual closing price.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266736" y="7032069"/>
            <a:ext cx="758332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Regression: Supervised ML algorithm modeling relationships for prediction.</a:t>
            </a:r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A58C0B-4221-ACA9-2F40-0B7959EF457B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114186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Research Hypothesis and Experimental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Hypothesis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 applied to normalized historical stock data can predict next-day closing prices within an acceptable margin of error.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Study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13609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Experimental software-based research conducted virtually with Python implementations and real-time data acquisition.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1658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Setting and Duration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1658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research is executed on a local machine with internet access for stock data retrieval over one month (April 1–30, 2025).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BA9A5-3B9D-FF4A-52CF-7464824D7552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114446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Collection: Sample &amp; Sampling Technique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30853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Sample Selection Criteria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Stocks with at least one year of complete historical closing price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2990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Excluding stocks lacking sufficient or consistent historical data.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Sampling Technique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time-series data sampling with a sliding window of 60 days used as features to predict the next day's closing price.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Approximately 252 trading days per stock from the previous year form the dataset.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54752E-8DBA-C988-40D6-685EF2E628C6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6552486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kern="0" spc="-6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 Procedure and Tools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2364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72364" y="1907024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enters a valid stock ticker via the Python tkinter GUI interface.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2364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Retrieval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772364" y="2970490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stock data fetched from Yahoo Finance API using yfinance library.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Closing prices normalized using MinMaxScaler to scale data between 0 and 1 for modeling.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Construction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Sliding window approach constructs feature-target pairs from 60 days’ sequence to predict the next price.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772364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 model trained on 80% of data, tested on 20%.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72364" y="6857524"/>
            <a:ext cx="254686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Prediction and Visualization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Predicted closing price displayed in GUI alongside historical and actual prices via line plots.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CAA37-E3CB-5C8D-F4CF-537D248B7209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98626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Analysis Methods and Visualization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564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60383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Statistical measures including min, max, mean, and standard deviation analyze stock price distribution.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564844"/>
            <a:ext cx="30612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Machine Learning Model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060383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 exploits linear relationships in normalized data for forecasting next-day prices.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481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315426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 plots illustrate historic trend lines juxtaposed with actual and predicted closing prices for intuitive interpretation.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481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Libraries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315426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of scikit-learn, numpy, matplotlib, yfinance, and tkinter enables robust data handling, modeling, and UI presentation.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1D1CE-49BC-3DFD-4258-87F023954B51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8081"/>
            <a:ext cx="92786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Software Architecture and GUI Design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80286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4761071"/>
            <a:ext cx="213169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Input Module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608558"/>
            <a:ext cx="213169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seamless entry of stock ticker symbols and triggers data retrieval and prediction.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480286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4761071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Fetching &amp;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608558"/>
            <a:ext cx="213181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fetching of historical and real-time data, normalization, and dataset formation.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4802862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4761071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Prediction Engine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608558"/>
            <a:ext cx="213181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Executes Linear Regression model training and generates forecasts.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4802862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4761071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Visualization Panel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608558"/>
            <a:ext cx="213181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historical and predicted price trends using dynamic, embedded plots for user insight.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6BEDC-5F48-4D00-528C-A77E8EFD5087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193"/>
            <a:ext cx="79018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References and Further Reading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69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Brownlee J.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Machine Learning Mastery with Python. 2016.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636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Geron A.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Hands-On Machine Learning with Scikit-Learn, Keras, and TensorFlow. 2019.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304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Yahoo Finance API Documentation.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u="sng" kern="0" spc="-38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https://pypi.org/project/yfinance/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971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Pedregosa F., Varoquaux G., et al.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Scikit-learn: Machine Learning in Python. J Mach Learn Res. 2011;12:2825–2830.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493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key references provide foundational knowledge in machine learning techniques, Python-based implementation, and real-time financial data acquisition critical for replicating and extending this research.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7BA92-9BBC-0D78-FE47-079206CA0D17}"/>
              </a:ext>
            </a:extLst>
          </p:cNvPr>
          <p:cNvSpPr/>
          <p:nvPr/>
        </p:nvSpPr>
        <p:spPr>
          <a:xfrm>
            <a:off x="12787313" y="7743825"/>
            <a:ext cx="1843087" cy="485775"/>
          </a:xfrm>
          <a:prstGeom prst="rect">
            <a:avLst/>
          </a:prstGeom>
          <a:solidFill>
            <a:srgbClr val="FDFEFE"/>
          </a:solidFill>
          <a:ln>
            <a:solidFill>
              <a:srgbClr val="FD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20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350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attention and interest in this presentation.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1873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hope that the insights shared here will be valuable to your future projects.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1087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974" y="416671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15559" y="4108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Open for Questions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60426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I'm now happy to answer any questions you may have.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41087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791908" y="416671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69493" y="4108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Further Inquiry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69493" y="460426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Feel free to reach out after the presentation too.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58788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974" y="59368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615559" y="58788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15559" y="63743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hope this stimulates ideas for future research.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785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Source Sans Pro</vt:lpstr>
      <vt:lpstr>Source Sans Pro Medium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Villain Singh</cp:lastModifiedBy>
  <cp:revision>2</cp:revision>
  <dcterms:created xsi:type="dcterms:W3CDTF">2025-04-19T09:05:08Z</dcterms:created>
  <dcterms:modified xsi:type="dcterms:W3CDTF">2025-04-19T09:08:09Z</dcterms:modified>
</cp:coreProperties>
</file>